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6" r:id="rId9"/>
    <p:sldId id="263" r:id="rId10"/>
    <p:sldId id="273" r:id="rId11"/>
    <p:sldId id="264" r:id="rId12"/>
    <p:sldId id="265" r:id="rId13"/>
    <p:sldId id="266" r:id="rId14"/>
    <p:sldId id="274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4660"/>
  </p:normalViewPr>
  <p:slideViewPr>
    <p:cSldViewPr>
      <p:cViewPr varScale="1">
        <p:scale>
          <a:sx n="69" d="100"/>
          <a:sy n="69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F2CA64-D9F4-415A-934E-E2E63027E1BD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A242A-14B0-4DD6-962F-83218B047B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2CA64-D9F4-415A-934E-E2E63027E1BD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A242A-14B0-4DD6-962F-83218B047B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2CA64-D9F4-415A-934E-E2E63027E1BD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A242A-14B0-4DD6-962F-83218B047B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2CA64-D9F4-415A-934E-E2E63027E1BD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A242A-14B0-4DD6-962F-83218B047B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2CA64-D9F4-415A-934E-E2E63027E1BD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A242A-14B0-4DD6-962F-83218B047B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2CA64-D9F4-415A-934E-E2E63027E1BD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A242A-14B0-4DD6-962F-83218B047B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2CA64-D9F4-415A-934E-E2E63027E1BD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A242A-14B0-4DD6-962F-83218B047B5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2CA64-D9F4-415A-934E-E2E63027E1BD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A242A-14B0-4DD6-962F-83218B047B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2CA64-D9F4-415A-934E-E2E63027E1BD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A242A-14B0-4DD6-962F-83218B047B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F2CA64-D9F4-415A-934E-E2E63027E1BD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A242A-14B0-4DD6-962F-83218B047B5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F2CA64-D9F4-415A-934E-E2E63027E1BD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A242A-14B0-4DD6-962F-83218B047B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F2CA64-D9F4-415A-934E-E2E63027E1BD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4A242A-14B0-4DD6-962F-83218B047B5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ACL Reconstruction and Postop Rehabilitation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Joseph Noah, M.D.</a:t>
            </a:r>
          </a:p>
          <a:p>
            <a:pPr algn="ctr"/>
            <a:r>
              <a:rPr lang="en-US" dirty="0" err="1" smtClean="0"/>
              <a:t>Suncoast</a:t>
            </a:r>
            <a:r>
              <a:rPr lang="en-US" dirty="0" smtClean="0"/>
              <a:t> </a:t>
            </a:r>
            <a:r>
              <a:rPr lang="en-US" dirty="0" err="1" smtClean="0"/>
              <a:t>Orthopaedic</a:t>
            </a:r>
            <a:r>
              <a:rPr lang="en-US" smtClean="0"/>
              <a:t> Surgery and </a:t>
            </a:r>
            <a:r>
              <a:rPr lang="en-US" dirty="0" smtClean="0"/>
              <a:t>Sports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Minimize pain</a:t>
            </a:r>
          </a:p>
          <a:p>
            <a:r>
              <a:rPr lang="en-US" dirty="0" smtClean="0"/>
              <a:t>Minimize swelling</a:t>
            </a:r>
          </a:p>
          <a:p>
            <a:r>
              <a:rPr lang="en-US" dirty="0" smtClean="0"/>
              <a:t>Patella mobility</a:t>
            </a:r>
          </a:p>
          <a:p>
            <a:r>
              <a:rPr lang="en-US" dirty="0" smtClean="0"/>
              <a:t>ROM 0-120º</a:t>
            </a:r>
          </a:p>
          <a:p>
            <a:r>
              <a:rPr lang="en-US" dirty="0" smtClean="0"/>
              <a:t>Muscle control 3/5</a:t>
            </a:r>
          </a:p>
          <a:p>
            <a:r>
              <a:rPr lang="en-US" dirty="0" smtClean="0"/>
              <a:t>Restore normal gait</a:t>
            </a:r>
          </a:p>
          <a:p>
            <a:r>
              <a:rPr lang="en-US" dirty="0" smtClean="0"/>
              <a:t>Protect graft</a:t>
            </a:r>
          </a:p>
          <a:p>
            <a:r>
              <a:rPr lang="en-US" dirty="0" smtClean="0"/>
              <a:t>CPM has no benefit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ACL Reconstruction Rehab</a:t>
            </a:r>
            <a:br>
              <a:rPr lang="en-US" dirty="0" smtClean="0"/>
            </a:br>
            <a:r>
              <a:rPr lang="en-US" dirty="0" smtClean="0"/>
              <a:t>    Early Goals (weeks 0-4)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64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5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Accelerated style rehab program (even with meniscus repair)</a:t>
            </a:r>
          </a:p>
          <a:p>
            <a:r>
              <a:rPr lang="en-US" dirty="0" smtClean="0"/>
              <a:t>Regaining full extension by week 2. Heel prop and prone extension.</a:t>
            </a:r>
          </a:p>
          <a:p>
            <a:r>
              <a:rPr lang="en-US" dirty="0" smtClean="0"/>
              <a:t>Full weight bearing ( by 2 weeks) heel/toe  and retro walking</a:t>
            </a:r>
          </a:p>
          <a:p>
            <a:r>
              <a:rPr lang="en-US" dirty="0" smtClean="0"/>
              <a:t>Advance brace to encourage normal gait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986658"/>
            <a:ext cx="4038600" cy="351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ACL Reconstruction Rehab (0 – 4 weeks)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01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Flexion is achieved with high knee walking, heel slides and wall slides.</a:t>
            </a:r>
          </a:p>
          <a:p>
            <a:r>
              <a:rPr lang="en-US" dirty="0" smtClean="0"/>
              <a:t>Use of stationary bike (well leg biking)</a:t>
            </a:r>
          </a:p>
          <a:p>
            <a:r>
              <a:rPr lang="en-US" dirty="0" smtClean="0"/>
              <a:t>Encourage weight bearing flexion, mini squats 0-45º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46927"/>
            <a:ext cx="4038600" cy="37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ACL Reconstruction Rehab (0 – 4 weeks)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9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Closed kinetic chain quad strengthening</a:t>
            </a:r>
          </a:p>
          <a:p>
            <a:r>
              <a:rPr lang="en-US" dirty="0" smtClean="0"/>
              <a:t>Leg press 70º-10º</a:t>
            </a:r>
          </a:p>
          <a:p>
            <a:r>
              <a:rPr lang="en-US" dirty="0" smtClean="0"/>
              <a:t>Aqua jogging</a:t>
            </a:r>
          </a:p>
          <a:p>
            <a:r>
              <a:rPr lang="en-US" dirty="0" smtClean="0"/>
              <a:t>Single leg balance</a:t>
            </a:r>
          </a:p>
          <a:p>
            <a:r>
              <a:rPr lang="en-US" dirty="0" smtClean="0"/>
              <a:t>Light resistance cycling</a:t>
            </a:r>
          </a:p>
          <a:p>
            <a:r>
              <a:rPr lang="en-US" dirty="0" smtClean="0"/>
              <a:t>Hip muscle strengthening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981200"/>
            <a:ext cx="4038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ACL Reconstruction Rehab (0 – 4 weeks)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0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pain</a:t>
            </a:r>
          </a:p>
          <a:p>
            <a:r>
              <a:rPr lang="en-US" dirty="0" smtClean="0"/>
              <a:t>Minimal effusion</a:t>
            </a:r>
          </a:p>
          <a:p>
            <a:r>
              <a:rPr lang="en-US" dirty="0" smtClean="0"/>
              <a:t>ROM 0-135º</a:t>
            </a:r>
          </a:p>
          <a:p>
            <a:r>
              <a:rPr lang="en-US" dirty="0" smtClean="0"/>
              <a:t>Muscle control 4/5</a:t>
            </a:r>
          </a:p>
          <a:p>
            <a:r>
              <a:rPr lang="en-US" dirty="0" smtClean="0"/>
              <a:t>Minimal inflammation</a:t>
            </a:r>
          </a:p>
          <a:p>
            <a:r>
              <a:rPr lang="en-US" dirty="0" smtClean="0"/>
              <a:t>Symmetrical gait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ACL Reconstruction Rehab</a:t>
            </a:r>
            <a:br>
              <a:rPr lang="en-US" sz="3600" dirty="0" smtClean="0"/>
            </a:br>
            <a:r>
              <a:rPr lang="en-US" sz="3600" dirty="0" smtClean="0"/>
              <a:t>Goals weeks 5-10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114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8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Hamstring Curls (active, 0-90º)</a:t>
            </a:r>
          </a:p>
          <a:p>
            <a:r>
              <a:rPr lang="en-US" dirty="0" smtClean="0"/>
              <a:t>Knee extension with resistance(90º-30º)</a:t>
            </a:r>
          </a:p>
          <a:p>
            <a:r>
              <a:rPr lang="en-US" dirty="0" smtClean="0"/>
              <a:t>Increase proprioception (balance board/2 legged)</a:t>
            </a:r>
          </a:p>
          <a:p>
            <a:r>
              <a:rPr lang="en-US" dirty="0" smtClean="0"/>
              <a:t>Lateral step ups</a:t>
            </a:r>
          </a:p>
          <a:p>
            <a:r>
              <a:rPr lang="en-US" dirty="0" smtClean="0"/>
              <a:t>Watch for P-F symptoms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752600"/>
            <a:ext cx="457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ACL Reconstruction Rehab (5 -10 weeks)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07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Must have normal motion by this point </a:t>
            </a:r>
          </a:p>
          <a:p>
            <a:r>
              <a:rPr lang="en-US" dirty="0" smtClean="0"/>
              <a:t>Straight ahead jogging</a:t>
            </a:r>
          </a:p>
          <a:p>
            <a:r>
              <a:rPr lang="en-US" dirty="0" smtClean="0"/>
              <a:t>High speed isokinetic (with anti-shear device) testing and strengthening (30% deficit quad and hams)</a:t>
            </a:r>
          </a:p>
          <a:p>
            <a:r>
              <a:rPr lang="en-US" dirty="0" smtClean="0"/>
              <a:t>Advance proprioceptive activities (single leg stance, resistance band walking)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ACL Reconstruction Rehab (3 months postop</a:t>
            </a:r>
            <a:r>
              <a:rPr lang="en-US" sz="4000" dirty="0"/>
              <a:t>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9" y="2229131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447800"/>
            <a:ext cx="403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Agility drills (cross over and figure of 8) based on high speed testing 65% strength ratio</a:t>
            </a:r>
          </a:p>
          <a:p>
            <a:r>
              <a:rPr lang="en-US" dirty="0" smtClean="0"/>
              <a:t>Gradual terminal extension strengthening 90º-0º</a:t>
            </a:r>
          </a:p>
          <a:p>
            <a:r>
              <a:rPr lang="en-US" dirty="0" smtClean="0"/>
              <a:t>Develop sport specific skills</a:t>
            </a:r>
          </a:p>
          <a:p>
            <a:r>
              <a:rPr lang="en-US" dirty="0" smtClean="0"/>
              <a:t>Help develop patient confidence(single leg hop)</a:t>
            </a:r>
          </a:p>
          <a:p>
            <a:r>
              <a:rPr lang="en-US" dirty="0" smtClean="0"/>
              <a:t>Timing for return to sport (controversial)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905000"/>
            <a:ext cx="434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ACL Reconstruction rehab ( 16 - 24 weeks)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46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Return to sport is patient specific</a:t>
                </a:r>
              </a:p>
              <a:p>
                <a:r>
                  <a:rPr lang="en-US" dirty="0" smtClean="0"/>
                  <a:t>Knee stability </a:t>
                </a:r>
                <a:endParaRPr lang="en-US" dirty="0"/>
              </a:p>
              <a:p>
                <a:r>
                  <a:rPr lang="en-US" dirty="0" smtClean="0"/>
                  <a:t>Isokinetic testing (90% symmetry) Quad/Ham ratio</a:t>
                </a:r>
              </a:p>
              <a:p>
                <a:r>
                  <a:rPr lang="en-US" dirty="0" smtClean="0"/>
                  <a:t>Unusual for athlete to reach prior to 6 months postop</a:t>
                </a:r>
              </a:p>
              <a:p>
                <a:r>
                  <a:rPr lang="en-US" dirty="0" smtClean="0"/>
                  <a:t>Psychological factors (fear of re-injury)</a:t>
                </a:r>
              </a:p>
              <a:p>
                <a:r>
                  <a:rPr lang="en-US" dirty="0" smtClean="0"/>
                  <a:t>Sport readiness tests: single leg hop, triple hop, crossover hop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90% of the normal limb)</a:t>
                </a:r>
              </a:p>
              <a:p>
                <a:r>
                  <a:rPr lang="en-US" dirty="0" smtClean="0"/>
                  <a:t>Functional bracing(does it matter?) May improve patient confidence but limited evidence for decreasing re-injury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ACL Reconstruction Rehab</a:t>
            </a:r>
            <a:br>
              <a:rPr lang="en-US" dirty="0" smtClean="0"/>
            </a:br>
            <a:r>
              <a:rPr lang="en-US" dirty="0"/>
              <a:t>R</a:t>
            </a:r>
            <a:r>
              <a:rPr lang="en-US" dirty="0" smtClean="0"/>
              <a:t>eturn to Sports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648200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6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ata supporting injury prevention exercises</a:t>
            </a:r>
          </a:p>
          <a:p>
            <a:r>
              <a:rPr lang="en-US" dirty="0" smtClean="0"/>
              <a:t>Effective in reducing incidence of injury or re-injury particularly in female athletes</a:t>
            </a:r>
          </a:p>
          <a:p>
            <a:r>
              <a:rPr lang="en-US" dirty="0" smtClean="0"/>
              <a:t>Goal of program is to increase power and strength. Improve neuromuscular control</a:t>
            </a:r>
          </a:p>
          <a:p>
            <a:r>
              <a:rPr lang="en-US" dirty="0" smtClean="0"/>
              <a:t>www.sportsmed.org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219200"/>
            <a:ext cx="419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ACL Injury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5240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Estimated 175,000- 200,000 ACL surgeries performed annually</a:t>
            </a:r>
          </a:p>
          <a:p>
            <a:r>
              <a:rPr lang="en-US" dirty="0" smtClean="0"/>
              <a:t>As many as 50% are the result of noncontact injuries</a:t>
            </a:r>
          </a:p>
          <a:p>
            <a:r>
              <a:rPr lang="en-US" dirty="0" smtClean="0"/>
              <a:t>Untreated injuries can result in severe disability and can have long term effects on function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 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657600" cy="45235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696200" cy="4114800"/>
          </a:xfrm>
        </p:spPr>
      </p:pic>
    </p:spTree>
    <p:extLst>
      <p:ext uri="{BB962C8B-B14F-4D97-AF65-F5344CB8AC3E}">
        <p14:creationId xmlns:p14="http://schemas.microsoft.com/office/powerpoint/2010/main" val="10794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err="1" smtClean="0"/>
              <a:t>Hemarthrosis</a:t>
            </a:r>
            <a:endParaRPr lang="en-US" dirty="0" smtClean="0"/>
          </a:p>
          <a:p>
            <a:r>
              <a:rPr lang="en-US" dirty="0" smtClean="0"/>
              <a:t>Physical exam</a:t>
            </a:r>
          </a:p>
          <a:p>
            <a:r>
              <a:rPr lang="en-US" dirty="0" smtClean="0"/>
              <a:t>Associated injuries</a:t>
            </a:r>
          </a:p>
          <a:p>
            <a:r>
              <a:rPr lang="en-US" dirty="0" smtClean="0"/>
              <a:t>Lachmans Test</a:t>
            </a:r>
          </a:p>
          <a:p>
            <a:r>
              <a:rPr lang="en-US" dirty="0" smtClean="0"/>
              <a:t>Pivot Shift</a:t>
            </a:r>
          </a:p>
          <a:p>
            <a:r>
              <a:rPr lang="en-US" dirty="0" smtClean="0"/>
              <a:t>X-Rays</a:t>
            </a:r>
          </a:p>
          <a:p>
            <a:r>
              <a:rPr lang="en-US" dirty="0" smtClean="0"/>
              <a:t>MRI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80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Diagnosis: ACL 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Focus on reducing swelling and inflammation</a:t>
            </a:r>
          </a:p>
          <a:p>
            <a:r>
              <a:rPr lang="en-US" dirty="0" smtClean="0"/>
              <a:t>Regaining motion, especially extension</a:t>
            </a:r>
          </a:p>
          <a:p>
            <a:r>
              <a:rPr lang="en-US" dirty="0" smtClean="0"/>
              <a:t>Regaining good quadriceps muscle control</a:t>
            </a:r>
          </a:p>
          <a:p>
            <a:r>
              <a:rPr lang="en-US" dirty="0" smtClean="0"/>
              <a:t>Possible role for pre-op steroid injection</a:t>
            </a:r>
          </a:p>
          <a:p>
            <a:r>
              <a:rPr lang="en-US" dirty="0" smtClean="0"/>
              <a:t>May need to allow time for MCL healing</a:t>
            </a:r>
          </a:p>
          <a:p>
            <a:r>
              <a:rPr lang="en-US" dirty="0" smtClean="0"/>
              <a:t>Surgery when ROM restored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74319"/>
            <a:ext cx="4038600" cy="293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Rehabilitation: Preoperative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Various methods and grafts have shown to be effective (single bundle vs double bundle)</a:t>
            </a:r>
          </a:p>
          <a:p>
            <a:r>
              <a:rPr lang="en-US" dirty="0" smtClean="0"/>
              <a:t>Anatomic reconstruction</a:t>
            </a:r>
          </a:p>
          <a:p>
            <a:r>
              <a:rPr lang="en-US" dirty="0" smtClean="0"/>
              <a:t>Auto graft vs Allograft</a:t>
            </a:r>
          </a:p>
          <a:p>
            <a:r>
              <a:rPr lang="en-US" dirty="0" smtClean="0"/>
              <a:t>Grafts include patella tendon, hamstrings and quad tendon</a:t>
            </a:r>
          </a:p>
          <a:p>
            <a:r>
              <a:rPr lang="en-US" dirty="0" smtClean="0"/>
              <a:t>Meniscal preservation, repair when at all possible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ACL Injuries: Reconstruction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648200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Goals of ACL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Return normal function and stability</a:t>
            </a:r>
          </a:p>
          <a:p>
            <a:r>
              <a:rPr lang="en-US" dirty="0" smtClean="0"/>
              <a:t>Restore confidence in the knee</a:t>
            </a:r>
          </a:p>
          <a:p>
            <a:r>
              <a:rPr lang="en-US" dirty="0" smtClean="0"/>
              <a:t>Resuming preinjury level of activity</a:t>
            </a:r>
          </a:p>
          <a:p>
            <a:r>
              <a:rPr lang="en-US" dirty="0" smtClean="0"/>
              <a:t>Prevent re-injury or re-tear </a:t>
            </a:r>
          </a:p>
          <a:p>
            <a:r>
              <a:rPr lang="en-US" dirty="0" smtClean="0"/>
              <a:t>Greatest risk is in the first 1-2 years postop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from Multicenter Ortho Outcomes </a:t>
            </a:r>
            <a:r>
              <a:rPr lang="en-US" dirty="0"/>
              <a:t>N</a:t>
            </a:r>
            <a:r>
              <a:rPr lang="en-US" dirty="0" smtClean="0"/>
              <a:t>etwork (MOON) found </a:t>
            </a:r>
            <a:r>
              <a:rPr lang="en-US" dirty="0"/>
              <a:t> </a:t>
            </a:r>
            <a:r>
              <a:rPr lang="en-US" dirty="0" smtClean="0"/>
              <a:t>   5.8%  re-tear rate (5 yr. F/U) </a:t>
            </a:r>
          </a:p>
          <a:p>
            <a:r>
              <a:rPr lang="en-US" dirty="0" smtClean="0"/>
              <a:t>Up to 20% chance of contralateral  ACL tear</a:t>
            </a:r>
          </a:p>
          <a:p>
            <a:r>
              <a:rPr lang="en-US" dirty="0" smtClean="0"/>
              <a:t>Only 60-80% of elite athletes return to preinjury level of sports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Drilling femur from an anteromedial portal </a:t>
            </a:r>
          </a:p>
          <a:p>
            <a:r>
              <a:rPr lang="en-US" dirty="0"/>
              <a:t>A</a:t>
            </a:r>
            <a:r>
              <a:rPr lang="en-US" dirty="0" smtClean="0"/>
              <a:t>uto-graft in patients under 40 yrs. of age (unless multiple ligaments involved or revision)</a:t>
            </a:r>
          </a:p>
          <a:p>
            <a:r>
              <a:rPr lang="en-US" dirty="0" smtClean="0"/>
              <a:t>Rigid fixation  to allow early motion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ACL Reconstruction: Anatomic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267200" cy="4724400"/>
          </a:xfrm>
        </p:spPr>
      </p:pic>
    </p:spTree>
    <p:extLst>
      <p:ext uri="{BB962C8B-B14F-4D97-AF65-F5344CB8AC3E}">
        <p14:creationId xmlns:p14="http://schemas.microsoft.com/office/powerpoint/2010/main" val="41815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MOON data for high school and college athletes studied (football and soccer)</a:t>
            </a:r>
          </a:p>
          <a:p>
            <a:r>
              <a:rPr lang="en-US" dirty="0" smtClean="0"/>
              <a:t>Similar findings for both sports</a:t>
            </a:r>
          </a:p>
          <a:p>
            <a:r>
              <a:rPr lang="en-US" dirty="0" smtClean="0"/>
              <a:t>63% for high school</a:t>
            </a:r>
          </a:p>
          <a:p>
            <a:r>
              <a:rPr lang="en-US" dirty="0" smtClean="0"/>
              <a:t>69% for college</a:t>
            </a:r>
          </a:p>
          <a:p>
            <a:r>
              <a:rPr lang="en-US" dirty="0" smtClean="0"/>
              <a:t>50% of non-returning athletes cited fear of re-injury or further damage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ACL Reconstruction </a:t>
            </a:r>
            <a:br>
              <a:rPr lang="en-US" dirty="0" smtClean="0"/>
            </a:br>
            <a:r>
              <a:rPr lang="en-US" dirty="0" smtClean="0"/>
              <a:t>Return to Play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1"/>
            <a:ext cx="472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1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Postop hinged rehab brace locked in extension </a:t>
            </a:r>
          </a:p>
          <a:p>
            <a:r>
              <a:rPr lang="en-US" dirty="0" smtClean="0"/>
              <a:t>Decrease swelling and inflammation</a:t>
            </a:r>
          </a:p>
          <a:p>
            <a:r>
              <a:rPr lang="en-US" dirty="0" smtClean="0"/>
              <a:t>Allow early weight bearing</a:t>
            </a:r>
          </a:p>
          <a:p>
            <a:r>
              <a:rPr lang="en-US" dirty="0" smtClean="0"/>
              <a:t>Allow motion when Quad control regained</a:t>
            </a:r>
            <a:endParaRPr lang="en-US" dirty="0"/>
          </a:p>
          <a:p>
            <a:r>
              <a:rPr lang="en-US" dirty="0" smtClean="0"/>
              <a:t>Protect graft and </a:t>
            </a:r>
            <a:r>
              <a:rPr lang="en-US" dirty="0"/>
              <a:t>g</a:t>
            </a:r>
            <a:r>
              <a:rPr lang="en-US" dirty="0" smtClean="0"/>
              <a:t>raft fixation</a:t>
            </a:r>
          </a:p>
          <a:p>
            <a:pPr marL="109728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80999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ACL Reconstruction: Postop</a:t>
            </a:r>
            <a:br>
              <a:rPr lang="en-US" dirty="0" smtClean="0"/>
            </a:br>
            <a:r>
              <a:rPr lang="en-US" dirty="0" smtClean="0"/>
              <a:t>What I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500</TotalTime>
  <Words>729</Words>
  <Application>Microsoft Office PowerPoint</Application>
  <PresentationFormat>On-screen Show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ACL Reconstruction and Postop Rehabilitation </vt:lpstr>
      <vt:lpstr>ACL Injuries</vt:lpstr>
      <vt:lpstr>Diagnosis: ACL Injuries</vt:lpstr>
      <vt:lpstr>Rehabilitation: Preoperative</vt:lpstr>
      <vt:lpstr>ACL Injuries: Reconstruction</vt:lpstr>
      <vt:lpstr>Goals of ACL Reconstruction</vt:lpstr>
      <vt:lpstr>ACL Reconstruction: Anatomic</vt:lpstr>
      <vt:lpstr>ACL Reconstruction  Return to Play</vt:lpstr>
      <vt:lpstr>ACL Reconstruction: Postop What I Do</vt:lpstr>
      <vt:lpstr>    ACL Reconstruction Rehab     Early Goals (weeks 0-4)</vt:lpstr>
      <vt:lpstr>ACL Reconstruction Rehab (0 – 4 weeks)</vt:lpstr>
      <vt:lpstr>ACL Reconstruction Rehab (0 – 4 weeks)</vt:lpstr>
      <vt:lpstr>ACL Reconstruction Rehab (0 – 4 weeks)</vt:lpstr>
      <vt:lpstr>ACL Reconstruction Rehab Goals weeks 5-10</vt:lpstr>
      <vt:lpstr>ACL Reconstruction Rehab (5 -10 weeks)</vt:lpstr>
      <vt:lpstr>ACL Reconstruction Rehab (3 months postop)</vt:lpstr>
      <vt:lpstr>ACL Reconstruction rehab ( 16 - 24 weeks)</vt:lpstr>
      <vt:lpstr>ACL Reconstruction Rehab Return to Sports</vt:lpstr>
      <vt:lpstr>ACL Injury Prevention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ACL Injuries, Treatment and Postop Rehabilitation</dc:title>
  <dc:creator>joe</dc:creator>
  <cp:lastModifiedBy>joe</cp:lastModifiedBy>
  <cp:revision>54</cp:revision>
  <dcterms:created xsi:type="dcterms:W3CDTF">2014-07-19T12:58:02Z</dcterms:created>
  <dcterms:modified xsi:type="dcterms:W3CDTF">2017-08-18T01:47:24Z</dcterms:modified>
</cp:coreProperties>
</file>